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38" r:id="rId3"/>
  </p:sldMasterIdLst>
  <p:notesMasterIdLst>
    <p:notesMasterId r:id="rId18"/>
  </p:notesMasterIdLst>
  <p:sldIdLst>
    <p:sldId id="257" r:id="rId4"/>
    <p:sldId id="258" r:id="rId5"/>
    <p:sldId id="266" r:id="rId6"/>
    <p:sldId id="260" r:id="rId7"/>
    <p:sldId id="261" r:id="rId8"/>
    <p:sldId id="267" r:id="rId9"/>
    <p:sldId id="268" r:id="rId10"/>
    <p:sldId id="269" r:id="rId11"/>
    <p:sldId id="270" r:id="rId12"/>
    <p:sldId id="259" r:id="rId13"/>
    <p:sldId id="262" r:id="rId14"/>
    <p:sldId id="263" r:id="rId15"/>
    <p:sldId id="264" r:id="rId16"/>
    <p:sldId id="265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4374"/>
    <a:srgbClr val="004174"/>
    <a:srgbClr val="003D6D"/>
    <a:srgbClr val="1B2F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559CAD-C9E1-405E-BC96-0EE768E0439B}" v="35" dt="2024-11-13T16:18:30.54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>
      <p:cViewPr varScale="1">
        <p:scale>
          <a:sx n="120" d="100"/>
          <a:sy n="120" d="100"/>
        </p:scale>
        <p:origin x="14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1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microsoft.com/office/2015/10/relationships/revisionInfo" Target="revisionInfo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875EA7-9A42-4DFE-8BAE-66CF57534BDF}" type="datetimeFigureOut">
              <a:rPr lang="en-US" smtClean="0"/>
              <a:t>11/15/24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60B253-91B2-42EF-902E-7B0EDCDE8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74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21AC6AA0-939C-4109-965B-D5D8A51A564C}" type="slidenum">
              <a:rPr lang="en-US" altLang="en-US" smtClean="0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63638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Titlu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8191" y="2830068"/>
            <a:ext cx="1197864" cy="1197864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96895" y="2678442"/>
            <a:ext cx="3927642" cy="354430"/>
          </a:xfr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 b="0" baseline="0">
                <a:solidFill>
                  <a:schemeClr val="tx1"/>
                </a:soli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o-RO" dirty="0"/>
              <a:t>Autorul prezentării</a:t>
            </a:r>
            <a:endParaRPr lang="en-US" dirty="0"/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524537" y="636956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rgbClr val="00417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596896" y="3429000"/>
            <a:ext cx="3950208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811" y="2811780"/>
            <a:ext cx="1234440" cy="1234440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2598953" y="3723695"/>
            <a:ext cx="394609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tx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Computational Thinking</a:t>
            </a:r>
            <a:endParaRPr 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201168" y="1369306"/>
            <a:ext cx="8741664" cy="916185"/>
          </a:xfrm>
          <a:effectLst/>
        </p:spPr>
        <p:txBody>
          <a:bodyPr wrap="none" anchor="t">
            <a:normAutofit/>
          </a:bodyPr>
          <a:lstStyle>
            <a:lvl1pPr algn="ctr">
              <a:defRPr sz="5400" b="0" spc="-225" baseline="0">
                <a:solidFill>
                  <a:schemeClr val="accent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o-RO" dirty="0"/>
              <a:t>Titlul prezentării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143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si Imagine panoramic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745" y="4731365"/>
            <a:ext cx="8741664" cy="819355"/>
          </a:xfrm>
        </p:spPr>
        <p:txBody>
          <a:bodyPr anchor="b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2422" y="997777"/>
            <a:ext cx="8741664" cy="3746118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7744" y="5550720"/>
            <a:ext cx="8741664" cy="682472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796918D-AF50-4378-9F46-10F8D870345E}" type="datetime1">
              <a:rPr lang="en-US" smtClean="0"/>
              <a:t>11/15/24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3421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si descrie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745" y="980303"/>
            <a:ext cx="8741664" cy="3130754"/>
          </a:xfrm>
        </p:spPr>
        <p:txBody>
          <a:bodyPr anchor="ctr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7746" y="4283676"/>
            <a:ext cx="8741664" cy="1911178"/>
          </a:xfr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31B2F8B-DAFE-4613-8178-42FF53221CBC}" type="datetime1">
              <a:rPr lang="en-US" smtClean="0"/>
              <a:t>11/15/24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82766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si descriere complex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58" y="911942"/>
            <a:ext cx="8741664" cy="2992904"/>
          </a:xfrm>
        </p:spPr>
        <p:txBody>
          <a:bodyPr anchor="ctr"/>
          <a:lstStyle>
            <a:lvl1pPr>
              <a:defRPr sz="33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87745" y="4038121"/>
            <a:ext cx="8741664" cy="54896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7745" y="4733580"/>
            <a:ext cx="874166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2AD802-55C1-45FC-9AC9-521FAD9F607A}" type="datetime1">
              <a:rPr lang="en-US" smtClean="0"/>
              <a:t>11/15/24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33283" y="78682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28359" y="2743200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8758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a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7745" y="2277540"/>
            <a:ext cx="8394192" cy="2511835"/>
          </a:xfrm>
        </p:spPr>
        <p:txBody>
          <a:bodyPr anchor="b">
            <a:normAutofit/>
          </a:bodyPr>
          <a:lstStyle>
            <a:lvl1pPr>
              <a:defRPr sz="405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ro-RO" dirty="0"/>
              <a:t>Titlu secțiune nouă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87744" y="5040051"/>
            <a:ext cx="8394192" cy="1140644"/>
          </a:xfrm>
        </p:spPr>
        <p:txBody>
          <a:bodyPr anchor="t"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o-RO" dirty="0"/>
              <a:t>Descriere secțiune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187744" y="4867057"/>
            <a:ext cx="3691803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954" y="257695"/>
            <a:ext cx="1620982" cy="16209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375" y="19528"/>
            <a:ext cx="1508760" cy="213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3657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inut pe 3 coloa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87744" y="914400"/>
            <a:ext cx="8742071" cy="77628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87745" y="1844760"/>
            <a:ext cx="2743200" cy="576262"/>
          </a:xfrm>
          <a:solidFill>
            <a:schemeClr val="accent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202381" y="2530560"/>
            <a:ext cx="274320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98455" y="1838710"/>
            <a:ext cx="2743200" cy="576262"/>
          </a:xfrm>
          <a:solidFill>
            <a:schemeClr val="accent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>
              <a:buNone/>
              <a:defRPr lang="en-US" sz="1800" b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190541" y="2524510"/>
            <a:ext cx="274320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86615" y="1838710"/>
            <a:ext cx="2743200" cy="576262"/>
          </a:xfrm>
          <a:solidFill>
            <a:schemeClr val="accent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>
              <a:buNone/>
              <a:defRPr lang="en-US" sz="1800" b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6186615" y="2524510"/>
            <a:ext cx="274320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AB29B2E-114B-4053-86F0-A402057E9421}" type="datetime1">
              <a:rPr lang="en-US" smtClean="0"/>
              <a:t>11/15/24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76471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t pe 3 coloane cu imagini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87745" y="3731836"/>
            <a:ext cx="2743200" cy="576262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87745" y="1690687"/>
            <a:ext cx="2743200" cy="189594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87745" y="4308099"/>
            <a:ext cx="2743200" cy="1903231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86581" y="3733117"/>
            <a:ext cx="2743200" cy="576262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186580" y="1691968"/>
            <a:ext cx="2743200" cy="19021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185565" y="4309378"/>
            <a:ext cx="2743200" cy="1901952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86617" y="3726704"/>
            <a:ext cx="2743200" cy="576262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86616" y="1685555"/>
            <a:ext cx="2743200" cy="190108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6186524" y="4302963"/>
            <a:ext cx="2743200" cy="1901952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C98F3E-723A-4C83-8704-B8A57281B56A}" type="datetime1">
              <a:rPr lang="en-US" smtClean="0"/>
              <a:t>11/15/24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Title 1"/>
          <p:cNvSpPr txBox="1">
            <a:spLocks/>
          </p:cNvSpPr>
          <p:nvPr userDrawn="1"/>
        </p:nvSpPr>
        <p:spPr>
          <a:xfrm>
            <a:off x="187745" y="914400"/>
            <a:ext cx="8394192" cy="77628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0" kern="1200">
                <a:solidFill>
                  <a:srgbClr val="00417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69737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4532945" y="4252321"/>
            <a:ext cx="40489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ro-RO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www.cs.ubbcluj.ro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258962" y="2524510"/>
            <a:ext cx="0" cy="2097143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685" y="2519497"/>
            <a:ext cx="2102156" cy="210215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4532945" y="3486086"/>
            <a:ext cx="4048992" cy="5232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 algn="ctr"/>
            <a:r>
              <a:rPr 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Str. </a:t>
            </a:r>
            <a:r>
              <a:rPr lang="en-US" sz="14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Mihail</a:t>
            </a:r>
            <a:r>
              <a:rPr 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Kog</a:t>
            </a:r>
            <a:r>
              <a:rPr lang="ro-RO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ălniceanu nr. 1 </a:t>
            </a:r>
          </a:p>
          <a:p>
            <a:pPr lvl="0" algn="ctr"/>
            <a:r>
              <a:rPr lang="ro-RO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Cluj-Napoca, Cluj, România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4532945" y="2658297"/>
            <a:ext cx="4048992" cy="58477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 algn="ctr"/>
            <a:r>
              <a:rPr lang="ro-RO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FACULTATEA DE MATEMATICĂ ȘI INFORMATICĂ</a:t>
            </a:r>
          </a:p>
          <a:p>
            <a:pPr lvl="0" algn="ctr"/>
            <a:r>
              <a:rPr lang="ro-RO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UNIVERSITATEA BABEȘ-BOLYAI</a:t>
            </a:r>
            <a:endParaRPr lang="en-US" sz="16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46535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si Continut">
    <p:bg>
      <p:bgPr>
        <a:blipFill dpi="0" rotWithShape="1">
          <a:blip r:embed="rId2">
            <a:alphaModFix amt="9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17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114374"/>
                </a:solidFill>
              </a:defRPr>
            </a:lvl1pPr>
            <a:lvl2pPr>
              <a:defRPr>
                <a:solidFill>
                  <a:srgbClr val="114374"/>
                </a:solidFill>
              </a:defRPr>
            </a:lvl2pPr>
            <a:lvl3pPr>
              <a:defRPr>
                <a:solidFill>
                  <a:srgbClr val="114374"/>
                </a:solidFill>
              </a:defRPr>
            </a:lvl3pPr>
            <a:lvl4pPr>
              <a:defRPr>
                <a:solidFill>
                  <a:srgbClr val="114374"/>
                </a:solidFill>
              </a:defRPr>
            </a:lvl4pPr>
            <a:lvl5pPr>
              <a:defRPr>
                <a:solidFill>
                  <a:srgbClr val="114374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14374"/>
                </a:solidFill>
              </a:defRPr>
            </a:lvl1pPr>
          </a:lstStyle>
          <a:p>
            <a:fld id="{23E9C8A1-DF9D-411C-8C5F-FC9619BF422F}" type="datetime1">
              <a:rPr lang="en-US" smtClean="0"/>
              <a:t>11/15/24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14374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7240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une noua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2627870" y="3891566"/>
            <a:ext cx="5954066" cy="1194650"/>
          </a:xfrm>
        </p:spPr>
        <p:txBody>
          <a:bodyPr wrap="none" anchor="t">
            <a:normAutofit/>
          </a:bodyPr>
          <a:lstStyle>
            <a:lvl1pPr algn="l">
              <a:defRPr sz="5400" b="0" spc="-225" baseline="0">
                <a:solidFill>
                  <a:schemeClr val="accent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dirty="0" err="1"/>
              <a:t>Titlu</a:t>
            </a:r>
            <a:r>
              <a:rPr lang="en-US" dirty="0"/>
              <a:t> sec</a:t>
            </a:r>
            <a:r>
              <a:rPr lang="ro-RO" dirty="0"/>
              <a:t>țiune nouă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627870" y="5419782"/>
            <a:ext cx="5954066" cy="617822"/>
          </a:xfrm>
          <a:noFill/>
        </p:spPr>
        <p:txBody>
          <a:bodyPr anchor="ctr">
            <a:normAutofit/>
          </a:bodyPr>
          <a:lstStyle>
            <a:lvl1pPr marL="0" indent="0" algn="l">
              <a:buNone/>
              <a:defRPr sz="2400" b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o-RO" dirty="0"/>
              <a:t>Subtitlu secțiune nouă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627870" y="5102692"/>
            <a:ext cx="5954066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128024"/>
            <a:ext cx="1949335" cy="194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989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inut paralel simpl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422" y="1825625"/>
            <a:ext cx="423367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96145" y="1825625"/>
            <a:ext cx="423367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2422" y="6362236"/>
            <a:ext cx="2057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FDA29EC-E924-41A3-B5BE-5D0670F22716}" type="datetime1">
              <a:rPr lang="en-US" smtClean="0"/>
              <a:t>11/15/24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2417" y="6351137"/>
            <a:ext cx="2057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260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t paralel complex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422" y="1747044"/>
            <a:ext cx="4233672" cy="823912"/>
          </a:xfrm>
          <a:solidFill>
            <a:srgbClr val="004174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422" y="2570956"/>
            <a:ext cx="4233672" cy="36845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96144" y="1747044"/>
            <a:ext cx="4233672" cy="823912"/>
          </a:xfr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>
              <a:buNone/>
              <a:defRPr lang="en-US" sz="2000" b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96144" y="2570956"/>
            <a:ext cx="4233672" cy="36845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AADCF-EB19-455B-BD58-E7E620490F64}" type="datetime1">
              <a:rPr lang="en-US" smtClean="0"/>
              <a:t>11/15/24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92421" y="876854"/>
            <a:ext cx="8741664" cy="76938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8396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2F68D6A-48B6-4CD5-A684-04AAD272DA69}" type="datetime1">
              <a:rPr lang="en-US" smtClean="0"/>
              <a:t>11/15/24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616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lide G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45CEDF-6B39-4773-9E6A-C6BA65DB4B8E}" type="datetime1">
              <a:rPr lang="en-US" smtClean="0"/>
              <a:t>11/15/24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9186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itlu si Continut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422" y="987426"/>
            <a:ext cx="3386597" cy="1069974"/>
          </a:xfrm>
        </p:spPr>
        <p:txBody>
          <a:bodyPr anchor="ctr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0" y="987426"/>
            <a:ext cx="5042425" cy="512524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421" y="2301081"/>
            <a:ext cx="3386597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359FE91-8333-4547-8501-BA7A2E28790A}" type="datetime1">
              <a:rPr lang="en-US" smtClean="0"/>
              <a:t>11/15/24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3636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u si Imagi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5042425" cy="5125243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212932D-E3A9-442E-A26D-21A4F30FC41A}" type="datetime1">
              <a:rPr lang="en-US" smtClean="0"/>
              <a:t>11/15/24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92422" y="987426"/>
            <a:ext cx="3386597" cy="1069974"/>
          </a:xfrm>
        </p:spPr>
        <p:txBody>
          <a:bodyPr anchor="b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421" y="2301081"/>
            <a:ext cx="3386597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3716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423" y="876854"/>
            <a:ext cx="8737394" cy="76938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421" y="1825625"/>
            <a:ext cx="873739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2422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7CBF6060-4C2B-4509-BCF7-2CC9DB7F703F}" type="datetime1">
              <a:rPr lang="en-US" smtClean="0"/>
              <a:pPr/>
              <a:t>11/15/24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72416" y="6361329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6029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5" r:id="rId16"/>
  </p:sldLayoutIdLst>
  <p:hf hdr="0" ftr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3600" b="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[Team name]</a:t>
            </a: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Title </a:t>
            </a:r>
          </a:p>
        </p:txBody>
      </p:sp>
    </p:spTree>
    <p:extLst>
      <p:ext uri="{BB962C8B-B14F-4D97-AF65-F5344CB8AC3E}">
        <p14:creationId xmlns:p14="http://schemas.microsoft.com/office/powerpoint/2010/main" val="2810097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stack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This slide will be completed at the end of the semester!</a:t>
            </a:r>
            <a:endParaRPr lang="ro-RO" dirty="0">
              <a:solidFill>
                <a:srgbClr val="FF0000"/>
              </a:solidFill>
            </a:endParaRPr>
          </a:p>
          <a:p>
            <a:pPr>
              <a:lnSpc>
                <a:spcPct val="90000"/>
              </a:lnSpc>
            </a:pPr>
            <a:endParaRPr lang="en-US" altLang="en-US" sz="22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75CE-F379-4D34-A7B9-453BA1CFD6BF}" type="datetime1">
              <a:rPr lang="en-US" smtClean="0"/>
              <a:t>11/15/24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037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and 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This slide will be completed at the end of the semester!</a:t>
            </a:r>
            <a:endParaRPr lang="ro-RO" dirty="0">
              <a:solidFill>
                <a:srgbClr val="FF0000"/>
              </a:solidFill>
            </a:endParaRPr>
          </a:p>
          <a:p>
            <a:pPr>
              <a:lnSpc>
                <a:spcPct val="90000"/>
              </a:lnSpc>
            </a:pPr>
            <a:endParaRPr lang="en-US" altLang="en-US" sz="22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75CE-F379-4D34-A7B9-453BA1CFD6BF}" type="datetime1">
              <a:rPr lang="en-US" smtClean="0"/>
              <a:t>11/15/24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793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000" dirty="0"/>
              <a:t>References</a:t>
            </a:r>
          </a:p>
          <a:p>
            <a:pPr lvl="0"/>
            <a:r>
              <a:rPr lang="en-US" sz="2000" dirty="0"/>
              <a:t>Documentations</a:t>
            </a:r>
          </a:p>
          <a:p>
            <a:pPr lvl="0"/>
            <a:endParaRPr lang="ro-RO" sz="2000" dirty="0"/>
          </a:p>
          <a:p>
            <a:pPr>
              <a:lnSpc>
                <a:spcPct val="90000"/>
              </a:lnSpc>
            </a:pPr>
            <a:endParaRPr lang="en-US" altLang="en-US" sz="22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75CE-F379-4D34-A7B9-453BA1CFD6BF}" type="datetime1">
              <a:rPr lang="en-US" smtClean="0"/>
              <a:t>11/15/24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089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3E534-1DF4-DEFC-9393-E0CFE18AF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development plan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91F32-FB47-AE29-CC41-44B05CA65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F65DD-4DF2-B930-8AFA-B94901B7C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9C8A1-DF9D-411C-8C5F-FC9619BF422F}" type="datetime1">
              <a:rPr lang="en-US" smtClean="0"/>
              <a:t>11/15/24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A6CA23-E069-10C1-E462-825C2E89D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6962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AA8F8-B8D7-F403-140C-820BBC8B5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353" y="3428999"/>
            <a:ext cx="1934089" cy="781493"/>
          </a:xfrm>
        </p:spPr>
        <p:txBody>
          <a:bodyPr/>
          <a:lstStyle/>
          <a:p>
            <a:r>
              <a:rPr lang="en-US" dirty="0"/>
              <a:t>Questions</a:t>
            </a:r>
            <a:endParaRPr lang="ro-RO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1CDEA7-4F44-7E2B-0C5B-515926602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9C8A1-DF9D-411C-8C5F-FC9619BF422F}" type="datetime1">
              <a:rPr lang="en-US" smtClean="0"/>
              <a:t>11/15/24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1C5BDC-2794-8B6D-03DD-71179173C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808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Team’s members and their affiliation (section)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altLang="en-US" sz="2200" dirty="0" err="1">
                <a:solidFill>
                  <a:srgbClr val="00B050"/>
                </a:solidFill>
              </a:rPr>
              <a:t>Ács</a:t>
            </a:r>
            <a:r>
              <a:rPr lang="en-GB" altLang="en-US" sz="2200" dirty="0">
                <a:solidFill>
                  <a:srgbClr val="00B050"/>
                </a:solidFill>
              </a:rPr>
              <a:t> Hunor – Data Science</a:t>
            </a:r>
          </a:p>
          <a:p>
            <a:r>
              <a:rPr lang="en-GB" altLang="en-US" sz="2200" dirty="0" err="1">
                <a:solidFill>
                  <a:srgbClr val="00B050"/>
                </a:solidFill>
              </a:rPr>
              <a:t>Magyari-Sáska</a:t>
            </a:r>
            <a:r>
              <a:rPr lang="en-GB" altLang="en-US" sz="2200" dirty="0">
                <a:solidFill>
                  <a:srgbClr val="00B050"/>
                </a:solidFill>
              </a:rPr>
              <a:t> Attila – Data Science</a:t>
            </a:r>
            <a:endParaRPr lang="en-US" altLang="en-US" sz="2200" dirty="0">
              <a:solidFill>
                <a:srgbClr val="00B050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75CE-F379-4D34-A7B9-453BA1CFD6BF}" type="datetime1">
              <a:rPr lang="en-US" smtClean="0"/>
              <a:t>11/15/24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919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or Project 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Analysis of stock market </a:t>
            </a:r>
          </a:p>
          <a:p>
            <a:r>
              <a:rPr lang="en-US" altLang="en-US" sz="2200" dirty="0"/>
              <a:t>Iterations:</a:t>
            </a:r>
          </a:p>
          <a:p>
            <a:pPr lvl="1"/>
            <a:r>
              <a:rPr lang="en-US" altLang="en-US" sz="1800" dirty="0"/>
              <a:t>First: Setup backend and Frontend with basic functionalities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75CE-F379-4D34-A7B9-453BA1CFD6BF}" type="datetime1">
              <a:rPr lang="en-US" smtClean="0"/>
              <a:t>11/15/24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967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000" dirty="0"/>
              <a:t>Why choosing this topic? </a:t>
            </a:r>
          </a:p>
          <a:p>
            <a:pPr lvl="0"/>
            <a:r>
              <a:rPr lang="en-US" sz="2000" dirty="0"/>
              <a:t>Why is it relevant for you?</a:t>
            </a:r>
          </a:p>
          <a:p>
            <a:pPr lvl="0"/>
            <a:endParaRPr lang="en-US" sz="2000" dirty="0"/>
          </a:p>
          <a:p>
            <a:pPr lvl="0"/>
            <a:r>
              <a:rPr lang="en-US" sz="2000" dirty="0">
                <a:solidFill>
                  <a:srgbClr val="FF0000"/>
                </a:solidFill>
              </a:rPr>
              <a:t>This slide will be completed at the end of the semester!</a:t>
            </a:r>
            <a:endParaRPr lang="ro-RO" sz="2000" dirty="0">
              <a:solidFill>
                <a:srgbClr val="FF0000"/>
              </a:solidFill>
            </a:endParaRPr>
          </a:p>
          <a:p>
            <a:pPr>
              <a:lnSpc>
                <a:spcPct val="90000"/>
              </a:lnSpc>
            </a:pPr>
            <a:endParaRPr lang="en-US" altLang="en-US" sz="22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75CE-F379-4D34-A7B9-453BA1CFD6BF}" type="datetime1">
              <a:rPr lang="en-US" smtClean="0"/>
              <a:t>11/15/24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429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main features of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en-US" sz="2200" dirty="0"/>
              <a:t>First iteration:</a:t>
            </a:r>
            <a:r>
              <a:rPr lang="en-US" altLang="en-US" sz="1800" dirty="0"/>
              <a:t> ability to sort, filter and search the data from GUI</a:t>
            </a:r>
            <a:endParaRPr lang="en-US" altLang="en-US" sz="22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75CE-F379-4D34-A7B9-453BA1CFD6BF}" type="datetime1">
              <a:rPr lang="en-US" smtClean="0"/>
              <a:t>11/15/24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596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244E9-73CE-A447-DCA2-A9CBE2C99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421" y="855589"/>
            <a:ext cx="8737394" cy="769383"/>
          </a:xfrm>
        </p:spPr>
        <p:txBody>
          <a:bodyPr/>
          <a:lstStyle/>
          <a:p>
            <a:r>
              <a:rPr lang="en-US" dirty="0"/>
              <a:t>Iteration 1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5A35B-F6CA-45D6-BD9F-9620ACE3D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Remark: </a:t>
            </a:r>
            <a:r>
              <a:rPr lang="en-GB" dirty="0"/>
              <a:t>Using the demo_prj.py file as an example, define functionalities for the first iteration of your project. Define the entities from the chosen project and implement the basic operations for a list of entities: searching, filtering, sorting</a:t>
            </a:r>
            <a:endParaRPr lang="ro-RO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6130BB-4579-0278-B4EA-E5914169B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9C8A1-DF9D-411C-8C5F-FC9619BF422F}" type="datetime1">
              <a:rPr lang="en-US" smtClean="0"/>
              <a:t>11/15/24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AC9FF3-1E9E-C558-3E21-9938FFE4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106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244E9-73CE-A447-DCA2-A9CBE2C99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2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5A35B-F6CA-45D6-BD9F-9620ACE3D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6130BB-4579-0278-B4EA-E5914169B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9C8A1-DF9D-411C-8C5F-FC9619BF422F}" type="datetime1">
              <a:rPr lang="en-US" smtClean="0"/>
              <a:t>11/15/24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AC9FF3-1E9E-C558-3E21-9938FFE4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174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244E9-73CE-A447-DCA2-A9CBE2C99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3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5A35B-F6CA-45D6-BD9F-9620ACE3D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6130BB-4579-0278-B4EA-E5914169B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9C8A1-DF9D-411C-8C5F-FC9619BF422F}" type="datetime1">
              <a:rPr lang="en-US" smtClean="0"/>
              <a:t>11/15/24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AC9FF3-1E9E-C558-3E21-9938FFE4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924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244E9-73CE-A447-DCA2-A9CBE2C99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4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5A35B-F6CA-45D6-BD9F-9620ACE3D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6130BB-4579-0278-B4EA-E5914169B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9C8A1-DF9D-411C-8C5F-FC9619BF422F}" type="datetime1">
              <a:rPr lang="en-US" smtClean="0"/>
              <a:t>11/15/24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AC9FF3-1E9E-C558-3E21-9938FFE4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238097"/>
      </p:ext>
    </p:extLst>
  </p:cSld>
  <p:clrMapOvr>
    <a:masterClrMapping/>
  </p:clrMapOvr>
</p:sld>
</file>

<file path=ppt/theme/theme1.xml><?xml version="1.0" encoding="utf-8"?>
<a:theme xmlns:a="http://schemas.openxmlformats.org/drawingml/2006/main" name="Slide cu continut text">
  <a:themeElements>
    <a:clrScheme name="CSThemeColors">
      <a:dk1>
        <a:srgbClr val="004174"/>
      </a:dk1>
      <a:lt1>
        <a:sysClr val="window" lastClr="FFFFFF"/>
      </a:lt1>
      <a:dk2>
        <a:srgbClr val="004174"/>
      </a:dk2>
      <a:lt2>
        <a:srgbClr val="F5E1BE"/>
      </a:lt2>
      <a:accent1>
        <a:srgbClr val="004174"/>
      </a:accent1>
      <a:accent2>
        <a:srgbClr val="F5E1BE"/>
      </a:accent2>
      <a:accent3>
        <a:srgbClr val="004174"/>
      </a:accent3>
      <a:accent4>
        <a:srgbClr val="F5E1BE"/>
      </a:accent4>
      <a:accent5>
        <a:srgbClr val="004174"/>
      </a:accent5>
      <a:accent6>
        <a:srgbClr val="F5E1BE"/>
      </a:accent6>
      <a:hlink>
        <a:srgbClr val="004174"/>
      </a:hlink>
      <a:folHlink>
        <a:srgbClr val="F5E1BE"/>
      </a:folHlink>
    </a:clrScheme>
    <a:fontScheme name="CSThemeFonts">
      <a:majorFont>
        <a:latin typeface="Oswald Regular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E016ADA1DFAFA48AF65F94B16AE3FC6" ma:contentTypeVersion="4" ma:contentTypeDescription="Create a new document." ma:contentTypeScope="" ma:versionID="87b9f239da57ca4829eb87031d4f8963">
  <xsd:schema xmlns:xsd="http://www.w3.org/2001/XMLSchema" xmlns:xs="http://www.w3.org/2001/XMLSchema" xmlns:p="http://schemas.microsoft.com/office/2006/metadata/properties" xmlns:ns2="8898434f-f057-42d5-bce4-0b5a9aca959f" targetNamespace="http://schemas.microsoft.com/office/2006/metadata/properties" ma:root="true" ma:fieldsID="a240b191b869dd57c6e65215a0d6e499" ns2:_="">
    <xsd:import namespace="8898434f-f057-42d5-bce4-0b5a9aca959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898434f-f057-42d5-bce4-0b5a9aca95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721F04-3AEE-4FE8-B235-121536E346D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B3677AA-B2E5-4BAB-B2E6-8118843E03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898434f-f057-42d5-bce4-0b5a9aca959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11965</TotalTime>
  <Words>208</Words>
  <Application>Microsoft Macintosh PowerPoint</Application>
  <PresentationFormat>On-screen Show (4:3)</PresentationFormat>
  <Paragraphs>57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Lato</vt:lpstr>
      <vt:lpstr>Oswald Regular</vt:lpstr>
      <vt:lpstr>Slide cu continut text</vt:lpstr>
      <vt:lpstr>Project Title </vt:lpstr>
      <vt:lpstr>Team’s members and their affiliation (section)</vt:lpstr>
      <vt:lpstr>Problem statement or Project Description</vt:lpstr>
      <vt:lpstr>Motivation</vt:lpstr>
      <vt:lpstr>The main features of the project</vt:lpstr>
      <vt:lpstr>Iteration 1</vt:lpstr>
      <vt:lpstr>Iteration 2</vt:lpstr>
      <vt:lpstr>Iteration 3</vt:lpstr>
      <vt:lpstr>Iteration 4</vt:lpstr>
      <vt:lpstr>Technologies stack</vt:lpstr>
      <vt:lpstr>Challenges and Solutions</vt:lpstr>
      <vt:lpstr>Resources used</vt:lpstr>
      <vt:lpstr>Future development plan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DIANA-FLORINA SOTROPA</dc:creator>
  <cp:lastModifiedBy>Hunor Acs</cp:lastModifiedBy>
  <cp:revision>96</cp:revision>
  <dcterms:created xsi:type="dcterms:W3CDTF">2021-11-02T13:21:59Z</dcterms:created>
  <dcterms:modified xsi:type="dcterms:W3CDTF">2024-11-16T09:13:28Z</dcterms:modified>
</cp:coreProperties>
</file>

<file path=docProps/thumbnail.jpeg>
</file>